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30" r:id="rId2"/>
    <p:sldId id="439" r:id="rId3"/>
    <p:sldId id="436" r:id="rId4"/>
    <p:sldId id="442" r:id="rId5"/>
    <p:sldId id="444" r:id="rId6"/>
    <p:sldId id="446" r:id="rId7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5" autoAdjust="0"/>
    <p:restoredTop sz="95501" autoAdjust="0"/>
  </p:normalViewPr>
  <p:slideViewPr>
    <p:cSldViewPr snapToGrid="0">
      <p:cViewPr varScale="1">
        <p:scale>
          <a:sx n="92" d="100"/>
          <a:sy n="92" d="100"/>
        </p:scale>
        <p:origin x="136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86776-E1DF-49D5-B89E-352BCB4C0CA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0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REPARACIÓN DE PUERTA DE ADUANA.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WM SANTA ELENA</a:t>
            </a:r>
            <a:endParaRPr lang="es-ES" sz="2000" dirty="0"/>
          </a:p>
          <a:p>
            <a:r>
              <a:rPr lang="es-GT" sz="1800" dirty="0" smtClean="0"/>
              <a:t>11/10/2021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927453" y="99443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ATORNILLADO DE BARREPOLVO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11" y="1756433"/>
            <a:ext cx="4913085" cy="27636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589" y="914154"/>
            <a:ext cx="2869839" cy="51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</a:t>
            </a:r>
            <a:r>
              <a:rPr lang="en-US" dirty="0" smtClean="0"/>
              <a:t>MARCO ANTERIOR PARA REPARACIÓN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02" y="864015"/>
            <a:ext cx="2867798" cy="50983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10" y="864015"/>
            <a:ext cx="2867798" cy="50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INSTALACIÓN DE REFUERZO DE TUBO EN MARCO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9" y="961580"/>
            <a:ext cx="2964313" cy="52698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52" y="961580"/>
            <a:ext cx="2964313" cy="52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INSTALACIÓN DE REFUERZO DE TUBO EN MARCO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26" y="1004023"/>
            <a:ext cx="2856165" cy="50776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28" y="1004023"/>
            <a:ext cx="2856166" cy="507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210015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257688" y="33857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REFUERZO DE TUBO EN MARCO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503" y="953278"/>
            <a:ext cx="2958170" cy="52589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31" y="953278"/>
            <a:ext cx="2958169" cy="52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1930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32702</TotalTime>
  <Words>122</Words>
  <Application>Microsoft Office PowerPoint</Application>
  <PresentationFormat>Presentación en pantalla (4:3)</PresentationFormat>
  <Paragraphs>28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ATORNILLADO DE BARREPOLVO</vt:lpstr>
      <vt:lpstr>DESMONTAJE MARCO ANTERIOR PARA REPARACIÓN</vt:lpstr>
      <vt:lpstr>INSTALACIÓN DE REFUERZO DE TUBO EN MARCO</vt:lpstr>
      <vt:lpstr>INSTALACIÓN DE REFUERZO DE TUBO EN MARCO</vt:lpstr>
      <vt:lpstr>INSTALACIÓN DE REFUERZO DE TUBO EN MARCO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2021-10-13T16:08:03Z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